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65" r:id="rId3"/>
    <p:sldId id="259" r:id="rId4"/>
    <p:sldId id="266" r:id="rId5"/>
    <p:sldId id="267" r:id="rId6"/>
    <p:sldId id="268" r:id="rId7"/>
    <p:sldId id="269" r:id="rId8"/>
    <p:sldId id="270"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94694"/>
  </p:normalViewPr>
  <p:slideViewPr>
    <p:cSldViewPr snapToGrid="0">
      <p:cViewPr varScale="1">
        <p:scale>
          <a:sx n="61" d="100"/>
          <a:sy n="61" d="100"/>
        </p:scale>
        <p:origin x="70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D75D995-47A3-4643-B899-610F72DABC11}" type="datetimeFigureOut">
              <a:rPr lang="en-US" smtClean="0"/>
              <a:t>9/13/2023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4150D51-61AA-9846-8BB3-86A6D705E942}" type="slidenum">
              <a:rPr lang="en-US" smtClean="0"/>
              <a:t>‹#›</a:t>
            </a:fld>
            <a:endParaRPr lang="en-US"/>
          </a:p>
        </p:txBody>
      </p:sp>
    </p:spTree>
    <p:extLst>
      <p:ext uri="{BB962C8B-B14F-4D97-AF65-F5344CB8AC3E}">
        <p14:creationId xmlns:p14="http://schemas.microsoft.com/office/powerpoint/2010/main" val="3354573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150D51-61AA-9846-8BB3-86A6D705E942}" type="slidenum">
              <a:rPr lang="en-US" smtClean="0"/>
              <a:t>1</a:t>
            </a:fld>
            <a:endParaRPr lang="en-US"/>
          </a:p>
        </p:txBody>
      </p:sp>
    </p:spTree>
    <p:extLst>
      <p:ext uri="{BB962C8B-B14F-4D97-AF65-F5344CB8AC3E}">
        <p14:creationId xmlns:p14="http://schemas.microsoft.com/office/powerpoint/2010/main" val="4113509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150D51-61AA-9846-8BB3-86A6D705E942}" type="slidenum">
              <a:rPr lang="en-US" smtClean="0"/>
              <a:t>2</a:t>
            </a:fld>
            <a:endParaRPr lang="en-US"/>
          </a:p>
        </p:txBody>
      </p:sp>
    </p:spTree>
    <p:extLst>
      <p:ext uri="{BB962C8B-B14F-4D97-AF65-F5344CB8AC3E}">
        <p14:creationId xmlns:p14="http://schemas.microsoft.com/office/powerpoint/2010/main" val="3463584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E31FA-EF91-F3FD-CA53-761C665B34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1D28AD-9077-89E7-9341-CFDB167FC5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9305C8-3E5F-58FB-E5EC-5E6C723AEC9F}"/>
              </a:ext>
            </a:extLst>
          </p:cNvPr>
          <p:cNvSpPr>
            <a:spLocks noGrp="1"/>
          </p:cNvSpPr>
          <p:nvPr>
            <p:ph type="dt" sz="half" idx="10"/>
          </p:nvPr>
        </p:nvSpPr>
        <p:spPr/>
        <p:txBody>
          <a:bodyPr/>
          <a:lstStyle/>
          <a:p>
            <a:fld id="{EACF8ACC-1E99-C149-9F7D-F5AC66C5163A}" type="datetimeFigureOut">
              <a:rPr lang="en-US" smtClean="0"/>
              <a:t>9/13/2023</a:t>
            </a:fld>
            <a:endParaRPr lang="en-US"/>
          </a:p>
        </p:txBody>
      </p:sp>
      <p:sp>
        <p:nvSpPr>
          <p:cNvPr id="5" name="Footer Placeholder 4">
            <a:extLst>
              <a:ext uri="{FF2B5EF4-FFF2-40B4-BE49-F238E27FC236}">
                <a16:creationId xmlns:a16="http://schemas.microsoft.com/office/drawing/2014/main" id="{0094DCAE-84CC-4DA2-43E0-A51941E9FC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42886B-2B97-0758-47B2-ACB32C030831}"/>
              </a:ext>
            </a:extLst>
          </p:cNvPr>
          <p:cNvSpPr>
            <a:spLocks noGrp="1"/>
          </p:cNvSpPr>
          <p:nvPr>
            <p:ph type="sldNum" sz="quarter" idx="12"/>
          </p:nvPr>
        </p:nvSpPr>
        <p:spPr/>
        <p:txBody>
          <a:bodyPr/>
          <a:lstStyle/>
          <a:p>
            <a:fld id="{64CDCF0D-34A7-CF43-A3C6-BDE98D468082}" type="slidenum">
              <a:rPr lang="en-US" smtClean="0"/>
              <a:t>‹#›</a:t>
            </a:fld>
            <a:endParaRPr lang="en-US"/>
          </a:p>
        </p:txBody>
      </p:sp>
    </p:spTree>
    <p:extLst>
      <p:ext uri="{BB962C8B-B14F-4D97-AF65-F5344CB8AC3E}">
        <p14:creationId xmlns:p14="http://schemas.microsoft.com/office/powerpoint/2010/main" val="4104364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F666C-D46B-8891-A999-F0F4B2E343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960D98C-BA14-E82B-F0A9-FC1CD86A93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BFA071-191E-9E15-AB96-4AF16C986A9B}"/>
              </a:ext>
            </a:extLst>
          </p:cNvPr>
          <p:cNvSpPr>
            <a:spLocks noGrp="1"/>
          </p:cNvSpPr>
          <p:nvPr>
            <p:ph type="dt" sz="half" idx="10"/>
          </p:nvPr>
        </p:nvSpPr>
        <p:spPr/>
        <p:txBody>
          <a:bodyPr/>
          <a:lstStyle/>
          <a:p>
            <a:fld id="{EACF8ACC-1E99-C149-9F7D-F5AC66C5163A}" type="datetimeFigureOut">
              <a:rPr lang="en-US" smtClean="0"/>
              <a:t>9/13/2023</a:t>
            </a:fld>
            <a:endParaRPr lang="en-US"/>
          </a:p>
        </p:txBody>
      </p:sp>
      <p:sp>
        <p:nvSpPr>
          <p:cNvPr id="5" name="Footer Placeholder 4">
            <a:extLst>
              <a:ext uri="{FF2B5EF4-FFF2-40B4-BE49-F238E27FC236}">
                <a16:creationId xmlns:a16="http://schemas.microsoft.com/office/drawing/2014/main" id="{AD6A3C1F-AA74-ED5E-9C27-BCEA03946F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B30CE4-1A78-9AB2-B793-5904EB6F40C9}"/>
              </a:ext>
            </a:extLst>
          </p:cNvPr>
          <p:cNvSpPr>
            <a:spLocks noGrp="1"/>
          </p:cNvSpPr>
          <p:nvPr>
            <p:ph type="sldNum" sz="quarter" idx="12"/>
          </p:nvPr>
        </p:nvSpPr>
        <p:spPr/>
        <p:txBody>
          <a:bodyPr/>
          <a:lstStyle/>
          <a:p>
            <a:fld id="{64CDCF0D-34A7-CF43-A3C6-BDE98D468082}" type="slidenum">
              <a:rPr lang="en-US" smtClean="0"/>
              <a:t>‹#›</a:t>
            </a:fld>
            <a:endParaRPr lang="en-US"/>
          </a:p>
        </p:txBody>
      </p:sp>
    </p:spTree>
    <p:extLst>
      <p:ext uri="{BB962C8B-B14F-4D97-AF65-F5344CB8AC3E}">
        <p14:creationId xmlns:p14="http://schemas.microsoft.com/office/powerpoint/2010/main" val="1620718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E4BE05-D000-68DA-BF28-D7AA5D2760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D6019E-6C84-2725-5C9D-CBB48339E5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34F918-7A5E-A869-128A-AE5251F648C0}"/>
              </a:ext>
            </a:extLst>
          </p:cNvPr>
          <p:cNvSpPr>
            <a:spLocks noGrp="1"/>
          </p:cNvSpPr>
          <p:nvPr>
            <p:ph type="dt" sz="half" idx="10"/>
          </p:nvPr>
        </p:nvSpPr>
        <p:spPr/>
        <p:txBody>
          <a:bodyPr/>
          <a:lstStyle/>
          <a:p>
            <a:fld id="{EACF8ACC-1E99-C149-9F7D-F5AC66C5163A}" type="datetimeFigureOut">
              <a:rPr lang="en-US" smtClean="0"/>
              <a:t>9/13/2023</a:t>
            </a:fld>
            <a:endParaRPr lang="en-US"/>
          </a:p>
        </p:txBody>
      </p:sp>
      <p:sp>
        <p:nvSpPr>
          <p:cNvPr id="5" name="Footer Placeholder 4">
            <a:extLst>
              <a:ext uri="{FF2B5EF4-FFF2-40B4-BE49-F238E27FC236}">
                <a16:creationId xmlns:a16="http://schemas.microsoft.com/office/drawing/2014/main" id="{579F9FB1-29A8-3191-52D8-4269B604EC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FF1E28-9D79-05E4-DC97-103A13AAEE46}"/>
              </a:ext>
            </a:extLst>
          </p:cNvPr>
          <p:cNvSpPr>
            <a:spLocks noGrp="1"/>
          </p:cNvSpPr>
          <p:nvPr>
            <p:ph type="sldNum" sz="quarter" idx="12"/>
          </p:nvPr>
        </p:nvSpPr>
        <p:spPr/>
        <p:txBody>
          <a:bodyPr/>
          <a:lstStyle/>
          <a:p>
            <a:fld id="{64CDCF0D-34A7-CF43-A3C6-BDE98D468082}" type="slidenum">
              <a:rPr lang="en-US" smtClean="0"/>
              <a:t>‹#›</a:t>
            </a:fld>
            <a:endParaRPr lang="en-US"/>
          </a:p>
        </p:txBody>
      </p:sp>
    </p:spTree>
    <p:extLst>
      <p:ext uri="{BB962C8B-B14F-4D97-AF65-F5344CB8AC3E}">
        <p14:creationId xmlns:p14="http://schemas.microsoft.com/office/powerpoint/2010/main" val="1761018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2F072-CA72-0F41-F056-CBA5CA1E92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1DE5F2-1193-8BED-D83E-12C83EA5AC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5F26F4-A1AA-4E84-3FD6-179E8BC36F03}"/>
              </a:ext>
            </a:extLst>
          </p:cNvPr>
          <p:cNvSpPr>
            <a:spLocks noGrp="1"/>
          </p:cNvSpPr>
          <p:nvPr>
            <p:ph type="dt" sz="half" idx="10"/>
          </p:nvPr>
        </p:nvSpPr>
        <p:spPr/>
        <p:txBody>
          <a:bodyPr/>
          <a:lstStyle/>
          <a:p>
            <a:fld id="{EACF8ACC-1E99-C149-9F7D-F5AC66C5163A}" type="datetimeFigureOut">
              <a:rPr lang="en-US" smtClean="0"/>
              <a:t>9/13/2023</a:t>
            </a:fld>
            <a:endParaRPr lang="en-US"/>
          </a:p>
        </p:txBody>
      </p:sp>
      <p:sp>
        <p:nvSpPr>
          <p:cNvPr id="5" name="Footer Placeholder 4">
            <a:extLst>
              <a:ext uri="{FF2B5EF4-FFF2-40B4-BE49-F238E27FC236}">
                <a16:creationId xmlns:a16="http://schemas.microsoft.com/office/drawing/2014/main" id="{328AFA95-B0C4-06F9-2D71-4F26760DEE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2ADA20-E2AC-1BC1-079E-22E7EA0FE679}"/>
              </a:ext>
            </a:extLst>
          </p:cNvPr>
          <p:cNvSpPr>
            <a:spLocks noGrp="1"/>
          </p:cNvSpPr>
          <p:nvPr>
            <p:ph type="sldNum" sz="quarter" idx="12"/>
          </p:nvPr>
        </p:nvSpPr>
        <p:spPr/>
        <p:txBody>
          <a:bodyPr/>
          <a:lstStyle/>
          <a:p>
            <a:fld id="{64CDCF0D-34A7-CF43-A3C6-BDE98D468082}" type="slidenum">
              <a:rPr lang="en-US" smtClean="0"/>
              <a:t>‹#›</a:t>
            </a:fld>
            <a:endParaRPr lang="en-US"/>
          </a:p>
        </p:txBody>
      </p:sp>
    </p:spTree>
    <p:extLst>
      <p:ext uri="{BB962C8B-B14F-4D97-AF65-F5344CB8AC3E}">
        <p14:creationId xmlns:p14="http://schemas.microsoft.com/office/powerpoint/2010/main" val="2616102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D7218-129A-816F-AA2F-13CE126D6E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34C9C2-EDB6-C57C-8DEA-4F2A18385A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281E4D-0114-CCEF-3D7D-308DB48D59F1}"/>
              </a:ext>
            </a:extLst>
          </p:cNvPr>
          <p:cNvSpPr>
            <a:spLocks noGrp="1"/>
          </p:cNvSpPr>
          <p:nvPr>
            <p:ph type="dt" sz="half" idx="10"/>
          </p:nvPr>
        </p:nvSpPr>
        <p:spPr/>
        <p:txBody>
          <a:bodyPr/>
          <a:lstStyle/>
          <a:p>
            <a:fld id="{EACF8ACC-1E99-C149-9F7D-F5AC66C5163A}" type="datetimeFigureOut">
              <a:rPr lang="en-US" smtClean="0"/>
              <a:t>9/13/2023</a:t>
            </a:fld>
            <a:endParaRPr lang="en-US"/>
          </a:p>
        </p:txBody>
      </p:sp>
      <p:sp>
        <p:nvSpPr>
          <p:cNvPr id="5" name="Footer Placeholder 4">
            <a:extLst>
              <a:ext uri="{FF2B5EF4-FFF2-40B4-BE49-F238E27FC236}">
                <a16:creationId xmlns:a16="http://schemas.microsoft.com/office/drawing/2014/main" id="{A0DFF291-141F-0AE5-4B75-1D93B6B7E3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657110-DCB0-8CF5-39E5-64DD1DB9CBA6}"/>
              </a:ext>
            </a:extLst>
          </p:cNvPr>
          <p:cNvSpPr>
            <a:spLocks noGrp="1"/>
          </p:cNvSpPr>
          <p:nvPr>
            <p:ph type="sldNum" sz="quarter" idx="12"/>
          </p:nvPr>
        </p:nvSpPr>
        <p:spPr/>
        <p:txBody>
          <a:bodyPr/>
          <a:lstStyle/>
          <a:p>
            <a:fld id="{64CDCF0D-34A7-CF43-A3C6-BDE98D468082}" type="slidenum">
              <a:rPr lang="en-US" smtClean="0"/>
              <a:t>‹#›</a:t>
            </a:fld>
            <a:endParaRPr lang="en-US"/>
          </a:p>
        </p:txBody>
      </p:sp>
    </p:spTree>
    <p:extLst>
      <p:ext uri="{BB962C8B-B14F-4D97-AF65-F5344CB8AC3E}">
        <p14:creationId xmlns:p14="http://schemas.microsoft.com/office/powerpoint/2010/main" val="2164430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E49-BFC2-3F6F-C6FF-8ACAC4175E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29C99E-158D-5CA2-6FE3-A828A6ADB0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8AC6CC-D667-DC41-F1D9-2DC801D271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634614-E1D0-6A99-569D-19518FA1C3AA}"/>
              </a:ext>
            </a:extLst>
          </p:cNvPr>
          <p:cNvSpPr>
            <a:spLocks noGrp="1"/>
          </p:cNvSpPr>
          <p:nvPr>
            <p:ph type="dt" sz="half" idx="10"/>
          </p:nvPr>
        </p:nvSpPr>
        <p:spPr/>
        <p:txBody>
          <a:bodyPr/>
          <a:lstStyle/>
          <a:p>
            <a:fld id="{EACF8ACC-1E99-C149-9F7D-F5AC66C5163A}" type="datetimeFigureOut">
              <a:rPr lang="en-US" smtClean="0"/>
              <a:t>9/13/2023</a:t>
            </a:fld>
            <a:endParaRPr lang="en-US"/>
          </a:p>
        </p:txBody>
      </p:sp>
      <p:sp>
        <p:nvSpPr>
          <p:cNvPr id="6" name="Footer Placeholder 5">
            <a:extLst>
              <a:ext uri="{FF2B5EF4-FFF2-40B4-BE49-F238E27FC236}">
                <a16:creationId xmlns:a16="http://schemas.microsoft.com/office/drawing/2014/main" id="{475080F5-4B3C-6F97-CE16-2EBCE0995A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8D20F6-47BA-AD20-D3FE-D95340CD6688}"/>
              </a:ext>
            </a:extLst>
          </p:cNvPr>
          <p:cNvSpPr>
            <a:spLocks noGrp="1"/>
          </p:cNvSpPr>
          <p:nvPr>
            <p:ph type="sldNum" sz="quarter" idx="12"/>
          </p:nvPr>
        </p:nvSpPr>
        <p:spPr/>
        <p:txBody>
          <a:bodyPr/>
          <a:lstStyle/>
          <a:p>
            <a:fld id="{64CDCF0D-34A7-CF43-A3C6-BDE98D468082}" type="slidenum">
              <a:rPr lang="en-US" smtClean="0"/>
              <a:t>‹#›</a:t>
            </a:fld>
            <a:endParaRPr lang="en-US"/>
          </a:p>
        </p:txBody>
      </p:sp>
    </p:spTree>
    <p:extLst>
      <p:ext uri="{BB962C8B-B14F-4D97-AF65-F5344CB8AC3E}">
        <p14:creationId xmlns:p14="http://schemas.microsoft.com/office/powerpoint/2010/main" val="349448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85348-3B47-3829-BF1D-BA8B7A1FEB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23825E-1A68-C27F-EBB9-F1D2716C13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7CDFAD-D393-E248-7470-89ABB0E850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0B64CC-B308-63B0-5E28-0808E3F2B8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A88CB0-A786-C902-BF01-6E0C078BB4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FB624C-F409-4E8C-5AA8-610DFE37F972}"/>
              </a:ext>
            </a:extLst>
          </p:cNvPr>
          <p:cNvSpPr>
            <a:spLocks noGrp="1"/>
          </p:cNvSpPr>
          <p:nvPr>
            <p:ph type="dt" sz="half" idx="10"/>
          </p:nvPr>
        </p:nvSpPr>
        <p:spPr/>
        <p:txBody>
          <a:bodyPr/>
          <a:lstStyle/>
          <a:p>
            <a:fld id="{EACF8ACC-1E99-C149-9F7D-F5AC66C5163A}" type="datetimeFigureOut">
              <a:rPr lang="en-US" smtClean="0"/>
              <a:t>9/13/2023</a:t>
            </a:fld>
            <a:endParaRPr lang="en-US"/>
          </a:p>
        </p:txBody>
      </p:sp>
      <p:sp>
        <p:nvSpPr>
          <p:cNvPr id="8" name="Footer Placeholder 7">
            <a:extLst>
              <a:ext uri="{FF2B5EF4-FFF2-40B4-BE49-F238E27FC236}">
                <a16:creationId xmlns:a16="http://schemas.microsoft.com/office/drawing/2014/main" id="{CCB5FE81-C230-A409-A2E0-0AD87E408A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A772AD-D3FC-BF81-AE58-D38816AB22CB}"/>
              </a:ext>
            </a:extLst>
          </p:cNvPr>
          <p:cNvSpPr>
            <a:spLocks noGrp="1"/>
          </p:cNvSpPr>
          <p:nvPr>
            <p:ph type="sldNum" sz="quarter" idx="12"/>
          </p:nvPr>
        </p:nvSpPr>
        <p:spPr/>
        <p:txBody>
          <a:bodyPr/>
          <a:lstStyle/>
          <a:p>
            <a:fld id="{64CDCF0D-34A7-CF43-A3C6-BDE98D468082}" type="slidenum">
              <a:rPr lang="en-US" smtClean="0"/>
              <a:t>‹#›</a:t>
            </a:fld>
            <a:endParaRPr lang="en-US"/>
          </a:p>
        </p:txBody>
      </p:sp>
    </p:spTree>
    <p:extLst>
      <p:ext uri="{BB962C8B-B14F-4D97-AF65-F5344CB8AC3E}">
        <p14:creationId xmlns:p14="http://schemas.microsoft.com/office/powerpoint/2010/main" val="382250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21614-407B-F95B-74BF-FBC92B09C9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A5A4B3-F2EB-7E0A-1047-B8C466266A94}"/>
              </a:ext>
            </a:extLst>
          </p:cNvPr>
          <p:cNvSpPr>
            <a:spLocks noGrp="1"/>
          </p:cNvSpPr>
          <p:nvPr>
            <p:ph type="dt" sz="half" idx="10"/>
          </p:nvPr>
        </p:nvSpPr>
        <p:spPr/>
        <p:txBody>
          <a:bodyPr/>
          <a:lstStyle/>
          <a:p>
            <a:fld id="{EACF8ACC-1E99-C149-9F7D-F5AC66C5163A}" type="datetimeFigureOut">
              <a:rPr lang="en-US" smtClean="0"/>
              <a:t>9/13/2023</a:t>
            </a:fld>
            <a:endParaRPr lang="en-US"/>
          </a:p>
        </p:txBody>
      </p:sp>
      <p:sp>
        <p:nvSpPr>
          <p:cNvPr id="4" name="Footer Placeholder 3">
            <a:extLst>
              <a:ext uri="{FF2B5EF4-FFF2-40B4-BE49-F238E27FC236}">
                <a16:creationId xmlns:a16="http://schemas.microsoft.com/office/drawing/2014/main" id="{46D26C3E-3B76-3268-E66F-38038DA9F09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C412F6-E820-A2D6-AA46-8B5B25EB4E00}"/>
              </a:ext>
            </a:extLst>
          </p:cNvPr>
          <p:cNvSpPr>
            <a:spLocks noGrp="1"/>
          </p:cNvSpPr>
          <p:nvPr>
            <p:ph type="sldNum" sz="quarter" idx="12"/>
          </p:nvPr>
        </p:nvSpPr>
        <p:spPr/>
        <p:txBody>
          <a:bodyPr/>
          <a:lstStyle/>
          <a:p>
            <a:fld id="{64CDCF0D-34A7-CF43-A3C6-BDE98D468082}" type="slidenum">
              <a:rPr lang="en-US" smtClean="0"/>
              <a:t>‹#›</a:t>
            </a:fld>
            <a:endParaRPr lang="en-US"/>
          </a:p>
        </p:txBody>
      </p:sp>
    </p:spTree>
    <p:extLst>
      <p:ext uri="{BB962C8B-B14F-4D97-AF65-F5344CB8AC3E}">
        <p14:creationId xmlns:p14="http://schemas.microsoft.com/office/powerpoint/2010/main" val="207253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A06FC5-592E-F270-569B-162B30B662DC}"/>
              </a:ext>
            </a:extLst>
          </p:cNvPr>
          <p:cNvSpPr>
            <a:spLocks noGrp="1"/>
          </p:cNvSpPr>
          <p:nvPr>
            <p:ph type="dt" sz="half" idx="10"/>
          </p:nvPr>
        </p:nvSpPr>
        <p:spPr/>
        <p:txBody>
          <a:bodyPr/>
          <a:lstStyle/>
          <a:p>
            <a:fld id="{EACF8ACC-1E99-C149-9F7D-F5AC66C5163A}" type="datetimeFigureOut">
              <a:rPr lang="en-US" smtClean="0"/>
              <a:t>9/13/2023</a:t>
            </a:fld>
            <a:endParaRPr lang="en-US"/>
          </a:p>
        </p:txBody>
      </p:sp>
      <p:sp>
        <p:nvSpPr>
          <p:cNvPr id="3" name="Footer Placeholder 2">
            <a:extLst>
              <a:ext uri="{FF2B5EF4-FFF2-40B4-BE49-F238E27FC236}">
                <a16:creationId xmlns:a16="http://schemas.microsoft.com/office/drawing/2014/main" id="{780B9B75-055B-27D4-6E5A-0A74D3BE8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785F7F-1F83-732D-994D-F1D4D3BAF153}"/>
              </a:ext>
            </a:extLst>
          </p:cNvPr>
          <p:cNvSpPr>
            <a:spLocks noGrp="1"/>
          </p:cNvSpPr>
          <p:nvPr>
            <p:ph type="sldNum" sz="quarter" idx="12"/>
          </p:nvPr>
        </p:nvSpPr>
        <p:spPr/>
        <p:txBody>
          <a:bodyPr/>
          <a:lstStyle/>
          <a:p>
            <a:fld id="{64CDCF0D-34A7-CF43-A3C6-BDE98D468082}" type="slidenum">
              <a:rPr lang="en-US" smtClean="0"/>
              <a:t>‹#›</a:t>
            </a:fld>
            <a:endParaRPr lang="en-US"/>
          </a:p>
        </p:txBody>
      </p:sp>
    </p:spTree>
    <p:extLst>
      <p:ext uri="{BB962C8B-B14F-4D97-AF65-F5344CB8AC3E}">
        <p14:creationId xmlns:p14="http://schemas.microsoft.com/office/powerpoint/2010/main" val="2580098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EEBBA-3CF7-3EE2-392B-614EFA538A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DEC5C5-A91C-FDA4-D03E-5FC0FA4DDB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C8509D-09F4-3435-197D-60495F9913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848F56-0F3B-7560-4EF5-15B3920D4E70}"/>
              </a:ext>
            </a:extLst>
          </p:cNvPr>
          <p:cNvSpPr>
            <a:spLocks noGrp="1"/>
          </p:cNvSpPr>
          <p:nvPr>
            <p:ph type="dt" sz="half" idx="10"/>
          </p:nvPr>
        </p:nvSpPr>
        <p:spPr/>
        <p:txBody>
          <a:bodyPr/>
          <a:lstStyle/>
          <a:p>
            <a:fld id="{EACF8ACC-1E99-C149-9F7D-F5AC66C5163A}" type="datetimeFigureOut">
              <a:rPr lang="en-US" smtClean="0"/>
              <a:t>9/13/2023</a:t>
            </a:fld>
            <a:endParaRPr lang="en-US"/>
          </a:p>
        </p:txBody>
      </p:sp>
      <p:sp>
        <p:nvSpPr>
          <p:cNvPr id="6" name="Footer Placeholder 5">
            <a:extLst>
              <a:ext uri="{FF2B5EF4-FFF2-40B4-BE49-F238E27FC236}">
                <a16:creationId xmlns:a16="http://schemas.microsoft.com/office/drawing/2014/main" id="{3D29CBF2-0D5D-96E3-DD06-1CCFB3283B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D0BFB7-8E8C-C693-7946-1D2534662BA0}"/>
              </a:ext>
            </a:extLst>
          </p:cNvPr>
          <p:cNvSpPr>
            <a:spLocks noGrp="1"/>
          </p:cNvSpPr>
          <p:nvPr>
            <p:ph type="sldNum" sz="quarter" idx="12"/>
          </p:nvPr>
        </p:nvSpPr>
        <p:spPr/>
        <p:txBody>
          <a:bodyPr/>
          <a:lstStyle/>
          <a:p>
            <a:fld id="{64CDCF0D-34A7-CF43-A3C6-BDE98D468082}" type="slidenum">
              <a:rPr lang="en-US" smtClean="0"/>
              <a:t>‹#›</a:t>
            </a:fld>
            <a:endParaRPr lang="en-US"/>
          </a:p>
        </p:txBody>
      </p:sp>
    </p:spTree>
    <p:extLst>
      <p:ext uri="{BB962C8B-B14F-4D97-AF65-F5344CB8AC3E}">
        <p14:creationId xmlns:p14="http://schemas.microsoft.com/office/powerpoint/2010/main" val="3639192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31E40-2E10-4BDD-B53F-E93D5B6B14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8996EC-D66B-1366-DE9E-41D469594F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4E9000-4272-6F10-0E9C-6A94102B89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9BE3A6-C2D9-3E37-BA61-75E87BFB7A4B}"/>
              </a:ext>
            </a:extLst>
          </p:cNvPr>
          <p:cNvSpPr>
            <a:spLocks noGrp="1"/>
          </p:cNvSpPr>
          <p:nvPr>
            <p:ph type="dt" sz="half" idx="10"/>
          </p:nvPr>
        </p:nvSpPr>
        <p:spPr/>
        <p:txBody>
          <a:bodyPr/>
          <a:lstStyle/>
          <a:p>
            <a:fld id="{EACF8ACC-1E99-C149-9F7D-F5AC66C5163A}" type="datetimeFigureOut">
              <a:rPr lang="en-US" smtClean="0"/>
              <a:t>9/13/2023</a:t>
            </a:fld>
            <a:endParaRPr lang="en-US"/>
          </a:p>
        </p:txBody>
      </p:sp>
      <p:sp>
        <p:nvSpPr>
          <p:cNvPr id="6" name="Footer Placeholder 5">
            <a:extLst>
              <a:ext uri="{FF2B5EF4-FFF2-40B4-BE49-F238E27FC236}">
                <a16:creationId xmlns:a16="http://schemas.microsoft.com/office/drawing/2014/main" id="{908F340C-551B-FA80-2996-A523A65980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AB5308-3648-D386-D456-453775821F6A}"/>
              </a:ext>
            </a:extLst>
          </p:cNvPr>
          <p:cNvSpPr>
            <a:spLocks noGrp="1"/>
          </p:cNvSpPr>
          <p:nvPr>
            <p:ph type="sldNum" sz="quarter" idx="12"/>
          </p:nvPr>
        </p:nvSpPr>
        <p:spPr/>
        <p:txBody>
          <a:bodyPr/>
          <a:lstStyle/>
          <a:p>
            <a:fld id="{64CDCF0D-34A7-CF43-A3C6-BDE98D468082}" type="slidenum">
              <a:rPr lang="en-US" smtClean="0"/>
              <a:t>‹#›</a:t>
            </a:fld>
            <a:endParaRPr lang="en-US"/>
          </a:p>
        </p:txBody>
      </p:sp>
    </p:spTree>
    <p:extLst>
      <p:ext uri="{BB962C8B-B14F-4D97-AF65-F5344CB8AC3E}">
        <p14:creationId xmlns:p14="http://schemas.microsoft.com/office/powerpoint/2010/main" val="2568547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A4A1B9-DC74-4428-C2C3-7D4951D3CB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23A370-B12A-70F5-B3FE-D0227EF02F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E46E3C-06B6-F2FC-5A23-6F7EAC8CC2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CF8ACC-1E99-C149-9F7D-F5AC66C5163A}" type="datetimeFigureOut">
              <a:rPr lang="en-US" smtClean="0"/>
              <a:t>9/13/2023</a:t>
            </a:fld>
            <a:endParaRPr lang="en-US"/>
          </a:p>
        </p:txBody>
      </p:sp>
      <p:sp>
        <p:nvSpPr>
          <p:cNvPr id="5" name="Footer Placeholder 4">
            <a:extLst>
              <a:ext uri="{FF2B5EF4-FFF2-40B4-BE49-F238E27FC236}">
                <a16:creationId xmlns:a16="http://schemas.microsoft.com/office/drawing/2014/main" id="{04E3A189-A947-59B7-D58D-BA1537505E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1065DA-E20D-8FAB-F2C9-E23181A498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DCF0D-34A7-CF43-A3C6-BDE98D468082}" type="slidenum">
              <a:rPr lang="en-US" smtClean="0"/>
              <a:t>‹#›</a:t>
            </a:fld>
            <a:endParaRPr lang="en-US"/>
          </a:p>
        </p:txBody>
      </p:sp>
    </p:spTree>
    <p:extLst>
      <p:ext uri="{BB962C8B-B14F-4D97-AF65-F5344CB8AC3E}">
        <p14:creationId xmlns:p14="http://schemas.microsoft.com/office/powerpoint/2010/main" val="122197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4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ue and white logo&#10;&#10;Description automatically generated">
            <a:extLst>
              <a:ext uri="{FF2B5EF4-FFF2-40B4-BE49-F238E27FC236}">
                <a16:creationId xmlns:a16="http://schemas.microsoft.com/office/drawing/2014/main" id="{17A8492A-3633-8D69-81A4-45AD0DCC3563}"/>
              </a:ext>
            </a:extLst>
          </p:cNvPr>
          <p:cNvPicPr>
            <a:picLocks noChangeAspect="1"/>
          </p:cNvPicPr>
          <p:nvPr/>
        </p:nvPicPr>
        <p:blipFill rotWithShape="1">
          <a:blip r:embed="rId3"/>
          <a:srcRect/>
          <a:stretch/>
        </p:blipFill>
        <p:spPr>
          <a:xfrm>
            <a:off x="-3047" y="10"/>
            <a:ext cx="12191999" cy="6857990"/>
          </a:xfrm>
          <a:prstGeom prst="rect">
            <a:avLst/>
          </a:prstGeom>
        </p:spPr>
      </p:pic>
      <p:sp>
        <p:nvSpPr>
          <p:cNvPr id="59" name="Rectangle 51">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A9DBC1-0002-10AF-8FAE-1AE4BE76AFF1}"/>
              </a:ext>
            </a:extLst>
          </p:cNvPr>
          <p:cNvSpPr>
            <a:spLocks noGrp="1"/>
          </p:cNvSpPr>
          <p:nvPr>
            <p:ph type="ctrTitle"/>
          </p:nvPr>
        </p:nvSpPr>
        <p:spPr>
          <a:xfrm>
            <a:off x="562532" y="2582637"/>
            <a:ext cx="11133438" cy="1692726"/>
          </a:xfrm>
          <a:effectLst>
            <a:outerShdw blurRad="50800" dist="38100" dir="2700000" algn="tl" rotWithShape="0">
              <a:prstClr val="black">
                <a:alpha val="40000"/>
              </a:prstClr>
            </a:outerShdw>
          </a:effectLst>
        </p:spPr>
        <p:txBody>
          <a:bodyPr>
            <a:normAutofit/>
          </a:bodyPr>
          <a:lstStyle/>
          <a:p>
            <a:r>
              <a:rPr lang="en-US" sz="5200" dirty="0">
                <a:solidFill>
                  <a:srgbClr val="FFFFFF"/>
                </a:solidFill>
                <a:latin typeface="Times New Roman" panose="02020603050405020304" pitchFamily="18" charset="0"/>
                <a:cs typeface="Times New Roman" panose="02020603050405020304" pitchFamily="18" charset="0"/>
              </a:rPr>
              <a:t>Grand Jury Procedure for</a:t>
            </a:r>
            <a:br>
              <a:rPr lang="en-US" sz="5200" dirty="0">
                <a:solidFill>
                  <a:srgbClr val="FFFFFF"/>
                </a:solidFill>
                <a:latin typeface="Times New Roman" panose="02020603050405020304" pitchFamily="18" charset="0"/>
                <a:cs typeface="Times New Roman" panose="02020603050405020304" pitchFamily="18" charset="0"/>
              </a:rPr>
            </a:br>
            <a:r>
              <a:rPr lang="en-US" sz="5200" dirty="0">
                <a:solidFill>
                  <a:srgbClr val="FFFFFF"/>
                </a:solidFill>
                <a:latin typeface="Times New Roman" panose="02020603050405020304" pitchFamily="18" charset="0"/>
                <a:cs typeface="Times New Roman" panose="02020603050405020304" pitchFamily="18" charset="0"/>
              </a:rPr>
              <a:t>Law Enforcement Deadly Use of Force</a:t>
            </a:r>
          </a:p>
        </p:txBody>
      </p:sp>
      <p:sp>
        <p:nvSpPr>
          <p:cNvPr id="3" name="Subtitle 2">
            <a:extLst>
              <a:ext uri="{FF2B5EF4-FFF2-40B4-BE49-F238E27FC236}">
                <a16:creationId xmlns:a16="http://schemas.microsoft.com/office/drawing/2014/main" id="{10430F2C-9D6C-B4DB-99DF-55A42368F64F}"/>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endParaRPr lang="en-US">
              <a:solidFill>
                <a:srgbClr val="FFFFFF"/>
              </a:solidFill>
            </a:endParaRPr>
          </a:p>
        </p:txBody>
      </p:sp>
    </p:spTree>
    <p:extLst>
      <p:ext uri="{BB962C8B-B14F-4D97-AF65-F5344CB8AC3E}">
        <p14:creationId xmlns:p14="http://schemas.microsoft.com/office/powerpoint/2010/main" val="1541914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4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ue and white logo&#10;&#10;Description automatically generated">
            <a:extLst>
              <a:ext uri="{FF2B5EF4-FFF2-40B4-BE49-F238E27FC236}">
                <a16:creationId xmlns:a16="http://schemas.microsoft.com/office/drawing/2014/main" id="{17A8492A-3633-8D69-81A4-45AD0DCC3563}"/>
              </a:ext>
            </a:extLst>
          </p:cNvPr>
          <p:cNvPicPr>
            <a:picLocks noChangeAspect="1"/>
          </p:cNvPicPr>
          <p:nvPr/>
        </p:nvPicPr>
        <p:blipFill rotWithShape="1">
          <a:blip r:embed="rId3"/>
          <a:srcRect/>
          <a:stretch/>
        </p:blipFill>
        <p:spPr>
          <a:xfrm>
            <a:off x="-3047" y="10"/>
            <a:ext cx="12191999" cy="6857990"/>
          </a:xfrm>
          <a:prstGeom prst="rect">
            <a:avLst/>
          </a:prstGeom>
        </p:spPr>
      </p:pic>
      <p:sp>
        <p:nvSpPr>
          <p:cNvPr id="59" name="Rectangle 51">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A9DBC1-0002-10AF-8FAE-1AE4BE76AFF1}"/>
              </a:ext>
            </a:extLst>
          </p:cNvPr>
          <p:cNvSpPr>
            <a:spLocks noGrp="1"/>
          </p:cNvSpPr>
          <p:nvPr>
            <p:ph type="ctrTitle"/>
          </p:nvPr>
        </p:nvSpPr>
        <p:spPr>
          <a:xfrm>
            <a:off x="562532" y="2582637"/>
            <a:ext cx="11133438" cy="1692726"/>
          </a:xfrm>
          <a:effectLst>
            <a:outerShdw blurRad="50800" dist="38100" dir="2700000" algn="tl" rotWithShape="0">
              <a:prstClr val="black">
                <a:alpha val="40000"/>
              </a:prstClr>
            </a:outerShdw>
          </a:effectLst>
        </p:spPr>
        <p:txBody>
          <a:bodyPr>
            <a:normAutofit/>
          </a:bodyPr>
          <a:lstStyle/>
          <a:p>
            <a:r>
              <a:rPr lang="en-US" sz="4800" dirty="0">
                <a:solidFill>
                  <a:schemeClr val="bg1"/>
                </a:solidFill>
                <a:latin typeface="Times New Roman" panose="02020603050405020304" pitchFamily="18" charset="0"/>
                <a:cs typeface="Times New Roman" panose="02020603050405020304" pitchFamily="18" charset="0"/>
              </a:rPr>
              <a:t>A Qualifying Use of Force Incident Occurs</a:t>
            </a:r>
            <a:endParaRPr lang="en-US" sz="4800" dirty="0">
              <a:solidFill>
                <a:srgbClr val="FFFFFF"/>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10430F2C-9D6C-B4DB-99DF-55A42368F64F}"/>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endParaRPr lang="en-US">
              <a:solidFill>
                <a:srgbClr val="FFFFFF"/>
              </a:solidFill>
            </a:endParaRPr>
          </a:p>
        </p:txBody>
      </p:sp>
    </p:spTree>
    <p:extLst>
      <p:ext uri="{BB962C8B-B14F-4D97-AF65-F5344CB8AC3E}">
        <p14:creationId xmlns:p14="http://schemas.microsoft.com/office/powerpoint/2010/main" val="294737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ue and white logo&#10;&#10;Description automatically generated">
            <a:extLst>
              <a:ext uri="{FF2B5EF4-FFF2-40B4-BE49-F238E27FC236}">
                <a16:creationId xmlns:a16="http://schemas.microsoft.com/office/drawing/2014/main" id="{CBE311EA-87FE-8CC0-260A-1994A877E39C}"/>
              </a:ext>
            </a:extLst>
          </p:cNvPr>
          <p:cNvPicPr>
            <a:picLocks noChangeAspect="1"/>
          </p:cNvPicPr>
          <p:nvPr/>
        </p:nvPicPr>
        <p:blipFill rotWithShape="1">
          <a:blip r:embed="rId2"/>
          <a:srcRect/>
          <a:stretch/>
        </p:blipFill>
        <p:spPr>
          <a:xfrm>
            <a:off x="-3047" y="10"/>
            <a:ext cx="12191999" cy="6857990"/>
          </a:xfrm>
          <a:prstGeom prst="rect">
            <a:avLst/>
          </a:prstGeom>
        </p:spPr>
      </p:pic>
      <p:sp>
        <p:nvSpPr>
          <p:cNvPr id="31" name="Rectangle 3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E4468D-021B-9FA9-2311-BE55682CCA3D}"/>
              </a:ext>
            </a:extLst>
          </p:cNvPr>
          <p:cNvSpPr>
            <a:spLocks noGrp="1"/>
          </p:cNvSpPr>
          <p:nvPr>
            <p:ph type="title"/>
          </p:nvPr>
        </p:nvSpPr>
        <p:spPr>
          <a:xfrm>
            <a:off x="367861" y="1313792"/>
            <a:ext cx="11498317" cy="2586535"/>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dirty="0">
                <a:solidFill>
                  <a:srgbClr val="FFFFFF"/>
                </a:solidFill>
                <a:latin typeface="Times New Roman" panose="02020603050405020304" pitchFamily="18" charset="0"/>
                <a:cs typeface="Times New Roman" panose="02020603050405020304" pitchFamily="18" charset="0"/>
              </a:rPr>
              <a:t>Independent Investigating Authority (IIA) responses and begins investigating the incident.</a:t>
            </a:r>
          </a:p>
        </p:txBody>
      </p:sp>
      <p:sp>
        <p:nvSpPr>
          <p:cNvPr id="3" name="Content Placeholder 2">
            <a:extLst>
              <a:ext uri="{FF2B5EF4-FFF2-40B4-BE49-F238E27FC236}">
                <a16:creationId xmlns:a16="http://schemas.microsoft.com/office/drawing/2014/main" id="{C057FF63-B00F-FD0E-256D-7D88B5CF03FD}"/>
              </a:ext>
            </a:extLst>
          </p:cNvPr>
          <p:cNvSpPr>
            <a:spLocks noGrp="1"/>
          </p:cNvSpPr>
          <p:nvPr>
            <p:ph idx="1"/>
          </p:nvPr>
        </p:nvSpPr>
        <p:spPr>
          <a:xfrm>
            <a:off x="1063752" y="4794137"/>
            <a:ext cx="10058400" cy="638368"/>
          </a:xfrm>
          <a:effectLst/>
        </p:spPr>
        <p:txBody>
          <a:bodyPr vert="horz" lIns="91440" tIns="45720" rIns="91440" bIns="45720" rtlCol="0">
            <a:normAutofit/>
          </a:bodyPr>
          <a:lstStyle/>
          <a:p>
            <a:r>
              <a:rPr lang="en-US" sz="3200" dirty="0">
                <a:solidFill>
                  <a:srgbClr val="FFFFFF"/>
                </a:solidFill>
                <a:latin typeface="Times New Roman" panose="02020603050405020304" pitchFamily="18" charset="0"/>
                <a:cs typeface="Times New Roman" panose="02020603050405020304" pitchFamily="18" charset="0"/>
              </a:rPr>
              <a:t>Notification is given to SAO-9</a:t>
            </a:r>
          </a:p>
        </p:txBody>
      </p:sp>
    </p:spTree>
    <p:extLst>
      <p:ext uri="{BB962C8B-B14F-4D97-AF65-F5344CB8AC3E}">
        <p14:creationId xmlns:p14="http://schemas.microsoft.com/office/powerpoint/2010/main" val="3311610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ue and white logo&#10;&#10;Description automatically generated">
            <a:extLst>
              <a:ext uri="{FF2B5EF4-FFF2-40B4-BE49-F238E27FC236}">
                <a16:creationId xmlns:a16="http://schemas.microsoft.com/office/drawing/2014/main" id="{CBE311EA-87FE-8CC0-260A-1994A877E39C}"/>
              </a:ext>
            </a:extLst>
          </p:cNvPr>
          <p:cNvPicPr>
            <a:picLocks noChangeAspect="1"/>
          </p:cNvPicPr>
          <p:nvPr/>
        </p:nvPicPr>
        <p:blipFill rotWithShape="1">
          <a:blip r:embed="rId2"/>
          <a:srcRect/>
          <a:stretch/>
        </p:blipFill>
        <p:spPr>
          <a:xfrm>
            <a:off x="1" y="10"/>
            <a:ext cx="12191999" cy="6857990"/>
          </a:xfrm>
          <a:prstGeom prst="rect">
            <a:avLst/>
          </a:prstGeom>
        </p:spPr>
      </p:pic>
      <p:sp>
        <p:nvSpPr>
          <p:cNvPr id="31" name="Rectangle 3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E4468D-021B-9FA9-2311-BE55682CCA3D}"/>
              </a:ext>
            </a:extLst>
          </p:cNvPr>
          <p:cNvSpPr>
            <a:spLocks noGrp="1"/>
          </p:cNvSpPr>
          <p:nvPr>
            <p:ph type="title"/>
          </p:nvPr>
        </p:nvSpPr>
        <p:spPr>
          <a:xfrm>
            <a:off x="420413" y="1471897"/>
            <a:ext cx="11498317" cy="1117114"/>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4800" u="sng" dirty="0">
                <a:solidFill>
                  <a:schemeClr val="bg1"/>
                </a:solidFill>
                <a:latin typeface="Times New Roman" panose="02020603050405020304" pitchFamily="18" charset="0"/>
                <a:cs typeface="Times New Roman" panose="02020603050405020304" pitchFamily="18" charset="0"/>
              </a:rPr>
              <a:t>IIA Shall Brief SAO-9 About Initial Findings</a:t>
            </a:r>
            <a:endParaRPr lang="en-US" sz="4800" u="sng" dirty="0">
              <a:solidFill>
                <a:srgbClr val="FFFFFF"/>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057FF63-B00F-FD0E-256D-7D88B5CF03FD}"/>
              </a:ext>
            </a:extLst>
          </p:cNvPr>
          <p:cNvSpPr>
            <a:spLocks noGrp="1"/>
          </p:cNvSpPr>
          <p:nvPr>
            <p:ph idx="1"/>
          </p:nvPr>
        </p:nvSpPr>
        <p:spPr>
          <a:xfrm>
            <a:off x="1063752" y="3111062"/>
            <a:ext cx="10058400" cy="3563007"/>
          </a:xfrm>
          <a:effectLst/>
        </p:spPr>
        <p:txBody>
          <a:bodyPr vert="horz" lIns="91440" tIns="45720" rIns="91440" bIns="45720" rtlCol="0">
            <a:normAutofit/>
          </a:bodyPr>
          <a:lstStyle/>
          <a:p>
            <a:pPr>
              <a:lnSpc>
                <a:spcPct val="150000"/>
              </a:lnSpc>
            </a:pPr>
            <a:r>
              <a:rPr lang="en-US" sz="2400" dirty="0">
                <a:solidFill>
                  <a:schemeClr val="bg1"/>
                </a:solidFill>
                <a:latin typeface="Times New Roman" panose="02020603050405020304" pitchFamily="18" charset="0"/>
                <a:cs typeface="Times New Roman" panose="02020603050405020304" pitchFamily="18" charset="0"/>
              </a:rPr>
              <a:t>Brady Review</a:t>
            </a:r>
          </a:p>
          <a:p>
            <a:pPr>
              <a:lnSpc>
                <a:spcPct val="150000"/>
              </a:lnSpc>
            </a:pPr>
            <a:r>
              <a:rPr lang="en-US" sz="2400" dirty="0">
                <a:solidFill>
                  <a:schemeClr val="bg1"/>
                </a:solidFill>
                <a:latin typeface="Times New Roman" panose="02020603050405020304" pitchFamily="18" charset="0"/>
                <a:cs typeface="Times New Roman" panose="02020603050405020304" pitchFamily="18" charset="0"/>
              </a:rPr>
              <a:t>State Attorney assigns case to Chief Assistant or other Assistant State Attorney</a:t>
            </a:r>
          </a:p>
          <a:p>
            <a:pPr>
              <a:lnSpc>
                <a:spcPct val="150000"/>
              </a:lnSpc>
            </a:pPr>
            <a:r>
              <a:rPr lang="en-US" sz="2400" dirty="0">
                <a:solidFill>
                  <a:schemeClr val="bg1"/>
                </a:solidFill>
                <a:latin typeface="Times New Roman" panose="02020603050405020304" pitchFamily="18" charset="0"/>
                <a:cs typeface="Times New Roman" panose="02020603050405020304" pitchFamily="18" charset="0"/>
              </a:rPr>
              <a:t>SAO-9 assists IIA investigation</a:t>
            </a:r>
          </a:p>
        </p:txBody>
      </p:sp>
    </p:spTree>
    <p:extLst>
      <p:ext uri="{BB962C8B-B14F-4D97-AF65-F5344CB8AC3E}">
        <p14:creationId xmlns:p14="http://schemas.microsoft.com/office/powerpoint/2010/main" val="1696393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ue and white logo&#10;&#10;Description automatically generated">
            <a:extLst>
              <a:ext uri="{FF2B5EF4-FFF2-40B4-BE49-F238E27FC236}">
                <a16:creationId xmlns:a16="http://schemas.microsoft.com/office/drawing/2014/main" id="{CBE311EA-87FE-8CC0-260A-1994A877E39C}"/>
              </a:ext>
            </a:extLst>
          </p:cNvPr>
          <p:cNvPicPr>
            <a:picLocks noChangeAspect="1"/>
          </p:cNvPicPr>
          <p:nvPr/>
        </p:nvPicPr>
        <p:blipFill rotWithShape="1">
          <a:blip r:embed="rId2"/>
          <a:srcRect/>
          <a:stretch/>
        </p:blipFill>
        <p:spPr>
          <a:xfrm>
            <a:off x="1" y="10"/>
            <a:ext cx="12191999" cy="6857990"/>
          </a:xfrm>
          <a:prstGeom prst="rect">
            <a:avLst/>
          </a:prstGeom>
        </p:spPr>
      </p:pic>
      <p:sp>
        <p:nvSpPr>
          <p:cNvPr id="31" name="Rectangle 3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E4468D-021B-9FA9-2311-BE55682CCA3D}"/>
              </a:ext>
            </a:extLst>
          </p:cNvPr>
          <p:cNvSpPr>
            <a:spLocks noGrp="1"/>
          </p:cNvSpPr>
          <p:nvPr>
            <p:ph type="title"/>
          </p:nvPr>
        </p:nvSpPr>
        <p:spPr>
          <a:xfrm>
            <a:off x="343793" y="638758"/>
            <a:ext cx="11498317" cy="1117114"/>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4800" u="sng" dirty="0">
                <a:solidFill>
                  <a:schemeClr val="bg1"/>
                </a:solidFill>
                <a:latin typeface="Times New Roman" panose="02020603050405020304" pitchFamily="18" charset="0"/>
                <a:cs typeface="Times New Roman" panose="02020603050405020304" pitchFamily="18" charset="0"/>
              </a:rPr>
              <a:t>Upon Completion of IIA Investigation</a:t>
            </a:r>
            <a:endParaRPr lang="en-US" sz="4800" u="sng" dirty="0">
              <a:solidFill>
                <a:srgbClr val="FFFFFF"/>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057FF63-B00F-FD0E-256D-7D88B5CF03FD}"/>
              </a:ext>
            </a:extLst>
          </p:cNvPr>
          <p:cNvSpPr>
            <a:spLocks noGrp="1"/>
          </p:cNvSpPr>
          <p:nvPr>
            <p:ph idx="1"/>
          </p:nvPr>
        </p:nvSpPr>
        <p:spPr>
          <a:xfrm>
            <a:off x="741405" y="2394620"/>
            <a:ext cx="10923373" cy="4151586"/>
          </a:xfrm>
          <a:effectLst/>
        </p:spPr>
        <p:txBody>
          <a:bodyPr vert="horz" lIns="91440" tIns="45720" rIns="91440" bIns="45720" rtlCol="0">
            <a:normAutofit/>
          </a:bodyPr>
          <a:lstStyle/>
          <a:p>
            <a:pPr>
              <a:lnSpc>
                <a:spcPct val="150000"/>
              </a:lnSpc>
            </a:pPr>
            <a:r>
              <a:rPr lang="en-US" dirty="0">
                <a:solidFill>
                  <a:schemeClr val="bg1"/>
                </a:solidFill>
                <a:latin typeface="Times New Roman" panose="02020603050405020304" pitchFamily="18" charset="0"/>
                <a:cs typeface="Times New Roman" panose="02020603050405020304" pitchFamily="18" charset="0"/>
              </a:rPr>
              <a:t>IIA submits Investigation Packet to SAO-9</a:t>
            </a:r>
          </a:p>
          <a:p>
            <a:pPr>
              <a:lnSpc>
                <a:spcPct val="100000"/>
              </a:lnSpc>
            </a:pPr>
            <a:r>
              <a:rPr lang="en-US" dirty="0">
                <a:solidFill>
                  <a:schemeClr val="bg1"/>
                </a:solidFill>
                <a:latin typeface="Times New Roman" panose="02020603050405020304" pitchFamily="18" charset="0"/>
                <a:cs typeface="Times New Roman" panose="02020603050405020304" pitchFamily="18" charset="0"/>
              </a:rPr>
              <a:t>Chief Assistant or assigned ASA review investigation packet </a:t>
            </a:r>
          </a:p>
          <a:p>
            <a:pPr lvl="1">
              <a:lnSpc>
                <a:spcPct val="100000"/>
              </a:lnSpc>
            </a:pPr>
            <a:r>
              <a:rPr lang="en-US" dirty="0">
                <a:solidFill>
                  <a:schemeClr val="bg1"/>
                </a:solidFill>
                <a:latin typeface="Times New Roman" panose="02020603050405020304" pitchFamily="18" charset="0"/>
                <a:cs typeface="Times New Roman" panose="02020603050405020304" pitchFamily="18" charset="0"/>
              </a:rPr>
              <a:t>May request further investigation by IIA</a:t>
            </a:r>
          </a:p>
          <a:p>
            <a:pPr>
              <a:lnSpc>
                <a:spcPct val="120000"/>
              </a:lnSpc>
            </a:pPr>
            <a:r>
              <a:rPr lang="en-US" dirty="0">
                <a:solidFill>
                  <a:schemeClr val="bg1"/>
                </a:solidFill>
                <a:latin typeface="Times New Roman" panose="02020603050405020304" pitchFamily="18" charset="0"/>
                <a:cs typeface="Times New Roman" panose="02020603050405020304" pitchFamily="18" charset="0"/>
              </a:rPr>
              <a:t>SAO-9 shall retain independent use of force subject matter expert (SME) as to render an opinion as to the justification of the use of force.</a:t>
            </a:r>
          </a:p>
          <a:p>
            <a:pPr>
              <a:lnSpc>
                <a:spcPct val="110000"/>
              </a:lnSpc>
            </a:pPr>
            <a:r>
              <a:rPr lang="en-US" dirty="0">
                <a:solidFill>
                  <a:schemeClr val="bg1"/>
                </a:solidFill>
                <a:latin typeface="Times New Roman" panose="02020603050405020304" pitchFamily="18" charset="0"/>
                <a:cs typeface="Times New Roman" panose="02020603050405020304" pitchFamily="18" charset="0"/>
              </a:rPr>
              <a:t>Upon receipt of SME report and review is completed the Chief Assistant or assigned ASA shall notify SA.</a:t>
            </a:r>
          </a:p>
        </p:txBody>
      </p:sp>
    </p:spTree>
    <p:extLst>
      <p:ext uri="{BB962C8B-B14F-4D97-AF65-F5344CB8AC3E}">
        <p14:creationId xmlns:p14="http://schemas.microsoft.com/office/powerpoint/2010/main" val="3387429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ue and white logo&#10;&#10;Description automatically generated">
            <a:extLst>
              <a:ext uri="{FF2B5EF4-FFF2-40B4-BE49-F238E27FC236}">
                <a16:creationId xmlns:a16="http://schemas.microsoft.com/office/drawing/2014/main" id="{CBE311EA-87FE-8CC0-260A-1994A877E39C}"/>
              </a:ext>
            </a:extLst>
          </p:cNvPr>
          <p:cNvPicPr>
            <a:picLocks noChangeAspect="1"/>
          </p:cNvPicPr>
          <p:nvPr/>
        </p:nvPicPr>
        <p:blipFill rotWithShape="1">
          <a:blip r:embed="rId2"/>
          <a:srcRect/>
          <a:stretch/>
        </p:blipFill>
        <p:spPr>
          <a:xfrm>
            <a:off x="1" y="10"/>
            <a:ext cx="12191999" cy="6857990"/>
          </a:xfrm>
          <a:prstGeom prst="rect">
            <a:avLst/>
          </a:prstGeom>
        </p:spPr>
      </p:pic>
      <p:sp>
        <p:nvSpPr>
          <p:cNvPr id="31" name="Rectangle 3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E4468D-021B-9FA9-2311-BE55682CCA3D}"/>
              </a:ext>
            </a:extLst>
          </p:cNvPr>
          <p:cNvSpPr>
            <a:spLocks noGrp="1"/>
          </p:cNvSpPr>
          <p:nvPr>
            <p:ph type="title"/>
          </p:nvPr>
        </p:nvSpPr>
        <p:spPr>
          <a:xfrm>
            <a:off x="343792" y="799551"/>
            <a:ext cx="11498317" cy="1117114"/>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4800" u="sng" dirty="0">
                <a:solidFill>
                  <a:schemeClr val="bg1"/>
                </a:solidFill>
                <a:latin typeface="Times New Roman" panose="02020603050405020304" pitchFamily="18" charset="0"/>
                <a:cs typeface="Times New Roman" panose="02020603050405020304" pitchFamily="18" charset="0"/>
              </a:rPr>
              <a:t>State Attorney &amp; Grand Jury</a:t>
            </a:r>
            <a:endParaRPr lang="en-US" sz="4800" u="sng" dirty="0">
              <a:solidFill>
                <a:srgbClr val="FFFFFF"/>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057FF63-B00F-FD0E-256D-7D88B5CF03FD}"/>
              </a:ext>
            </a:extLst>
          </p:cNvPr>
          <p:cNvSpPr>
            <a:spLocks noGrp="1"/>
          </p:cNvSpPr>
          <p:nvPr>
            <p:ph idx="1"/>
          </p:nvPr>
        </p:nvSpPr>
        <p:spPr>
          <a:xfrm>
            <a:off x="1063751" y="3216824"/>
            <a:ext cx="10058400" cy="3002418"/>
          </a:xfrm>
          <a:effectLst/>
        </p:spPr>
        <p:txBody>
          <a:bodyPr vert="horz" lIns="91440" tIns="45720" rIns="91440" bIns="45720" rtlCol="0">
            <a:normAutofit/>
          </a:bodyPr>
          <a:lstStyle/>
          <a:p>
            <a:pPr>
              <a:lnSpc>
                <a:spcPct val="100000"/>
              </a:lnSpc>
            </a:pPr>
            <a:r>
              <a:rPr lang="en-US" dirty="0">
                <a:solidFill>
                  <a:schemeClr val="bg1"/>
                </a:solidFill>
                <a:latin typeface="Times New Roman" panose="02020603050405020304" pitchFamily="18" charset="0"/>
                <a:cs typeface="Times New Roman" panose="02020603050405020304" pitchFamily="18" charset="0"/>
              </a:rPr>
              <a:t>SA shall convene Grand Jury in county where the incident occurred within 60 days.</a:t>
            </a:r>
          </a:p>
        </p:txBody>
      </p:sp>
    </p:spTree>
    <p:extLst>
      <p:ext uri="{BB962C8B-B14F-4D97-AF65-F5344CB8AC3E}">
        <p14:creationId xmlns:p14="http://schemas.microsoft.com/office/powerpoint/2010/main" val="425810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ue and white logo&#10;&#10;Description automatically generated">
            <a:extLst>
              <a:ext uri="{FF2B5EF4-FFF2-40B4-BE49-F238E27FC236}">
                <a16:creationId xmlns:a16="http://schemas.microsoft.com/office/drawing/2014/main" id="{CBE311EA-87FE-8CC0-260A-1994A877E39C}"/>
              </a:ext>
            </a:extLst>
          </p:cNvPr>
          <p:cNvPicPr>
            <a:picLocks noChangeAspect="1"/>
          </p:cNvPicPr>
          <p:nvPr/>
        </p:nvPicPr>
        <p:blipFill rotWithShape="1">
          <a:blip r:embed="rId2"/>
          <a:srcRect/>
          <a:stretch/>
        </p:blipFill>
        <p:spPr>
          <a:xfrm>
            <a:off x="1" y="10"/>
            <a:ext cx="12191999" cy="6857990"/>
          </a:xfrm>
          <a:prstGeom prst="rect">
            <a:avLst/>
          </a:prstGeom>
        </p:spPr>
      </p:pic>
      <p:sp>
        <p:nvSpPr>
          <p:cNvPr id="31" name="Rectangle 3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E4468D-021B-9FA9-2311-BE55682CCA3D}"/>
              </a:ext>
            </a:extLst>
          </p:cNvPr>
          <p:cNvSpPr>
            <a:spLocks noGrp="1"/>
          </p:cNvSpPr>
          <p:nvPr>
            <p:ph type="title"/>
          </p:nvPr>
        </p:nvSpPr>
        <p:spPr>
          <a:xfrm>
            <a:off x="343793" y="638758"/>
            <a:ext cx="11498317" cy="1117114"/>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4800" u="sng" dirty="0">
                <a:solidFill>
                  <a:schemeClr val="bg1"/>
                </a:solidFill>
                <a:latin typeface="Times New Roman" panose="02020603050405020304" pitchFamily="18" charset="0"/>
                <a:cs typeface="Times New Roman" panose="02020603050405020304" pitchFamily="18" charset="0"/>
              </a:rPr>
              <a:t>Grand Jury</a:t>
            </a:r>
            <a:endParaRPr lang="en-US" sz="4800" u="sng" dirty="0">
              <a:solidFill>
                <a:srgbClr val="FFFFFF"/>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057FF63-B00F-FD0E-256D-7D88B5CF03FD}"/>
              </a:ext>
            </a:extLst>
          </p:cNvPr>
          <p:cNvSpPr>
            <a:spLocks noGrp="1"/>
          </p:cNvSpPr>
          <p:nvPr>
            <p:ph idx="1"/>
          </p:nvPr>
        </p:nvSpPr>
        <p:spPr>
          <a:xfrm>
            <a:off x="1063751" y="2394620"/>
            <a:ext cx="10058400" cy="4151586"/>
          </a:xfrm>
          <a:effectLst/>
        </p:spPr>
        <p:txBody>
          <a:bodyPr vert="horz" lIns="91440" tIns="45720" rIns="91440" bIns="45720" rtlCol="0">
            <a:normAutofit/>
          </a:bodyPr>
          <a:lstStyle/>
          <a:p>
            <a:pPr>
              <a:lnSpc>
                <a:spcPct val="100000"/>
              </a:lnSpc>
            </a:pPr>
            <a:r>
              <a:rPr lang="en-US" dirty="0">
                <a:solidFill>
                  <a:schemeClr val="bg1"/>
                </a:solidFill>
                <a:latin typeface="Times New Roman" panose="02020603050405020304" pitchFamily="18" charset="0"/>
                <a:cs typeface="Times New Roman" panose="02020603050405020304" pitchFamily="18" charset="0"/>
              </a:rPr>
              <a:t>Grand Jury members shall receive training and presentation of all relevant evidence.</a:t>
            </a:r>
          </a:p>
          <a:p>
            <a:pPr marL="0" indent="0">
              <a:lnSpc>
                <a:spcPct val="100000"/>
              </a:lnSpc>
              <a:buNone/>
            </a:pPr>
            <a:r>
              <a:rPr lang="en-US" sz="1600" dirty="0">
                <a:solidFill>
                  <a:schemeClr val="bg1"/>
                </a:solidFill>
                <a:latin typeface="Times New Roman" panose="02020603050405020304" pitchFamily="18" charset="0"/>
                <a:cs typeface="Times New Roman" panose="02020603050405020304" pitchFamily="18" charset="0"/>
              </a:rPr>
              <a:t> </a:t>
            </a:r>
          </a:p>
          <a:p>
            <a:pPr>
              <a:lnSpc>
                <a:spcPct val="100000"/>
              </a:lnSpc>
            </a:pPr>
            <a:r>
              <a:rPr lang="en-US" dirty="0">
                <a:solidFill>
                  <a:schemeClr val="bg1"/>
                </a:solidFill>
                <a:latin typeface="Times New Roman" panose="02020603050405020304" pitchFamily="18" charset="0"/>
                <a:cs typeface="Times New Roman" panose="02020603050405020304" pitchFamily="18" charset="0"/>
              </a:rPr>
              <a:t>Grand Jury will provide a charging decision in the form of an Indictment or “No True Bill”.</a:t>
            </a:r>
          </a:p>
        </p:txBody>
      </p:sp>
    </p:spTree>
    <p:extLst>
      <p:ext uri="{BB962C8B-B14F-4D97-AF65-F5344CB8AC3E}">
        <p14:creationId xmlns:p14="http://schemas.microsoft.com/office/powerpoint/2010/main" val="10722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ue and white logo&#10;&#10;Description automatically generated">
            <a:extLst>
              <a:ext uri="{FF2B5EF4-FFF2-40B4-BE49-F238E27FC236}">
                <a16:creationId xmlns:a16="http://schemas.microsoft.com/office/drawing/2014/main" id="{CBE311EA-87FE-8CC0-260A-1994A877E39C}"/>
              </a:ext>
            </a:extLst>
          </p:cNvPr>
          <p:cNvPicPr>
            <a:picLocks noChangeAspect="1"/>
          </p:cNvPicPr>
          <p:nvPr/>
        </p:nvPicPr>
        <p:blipFill rotWithShape="1">
          <a:blip r:embed="rId2"/>
          <a:srcRect/>
          <a:stretch/>
        </p:blipFill>
        <p:spPr>
          <a:xfrm>
            <a:off x="1" y="10"/>
            <a:ext cx="12191999" cy="6857990"/>
          </a:xfrm>
          <a:prstGeom prst="rect">
            <a:avLst/>
          </a:prstGeom>
        </p:spPr>
      </p:pic>
      <p:sp>
        <p:nvSpPr>
          <p:cNvPr id="31" name="Rectangle 3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E4468D-021B-9FA9-2311-BE55682CCA3D}"/>
              </a:ext>
            </a:extLst>
          </p:cNvPr>
          <p:cNvSpPr>
            <a:spLocks noGrp="1"/>
          </p:cNvSpPr>
          <p:nvPr>
            <p:ph type="title"/>
          </p:nvPr>
        </p:nvSpPr>
        <p:spPr>
          <a:xfrm>
            <a:off x="343793" y="638758"/>
            <a:ext cx="11498317" cy="1117114"/>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4800" u="sng" dirty="0">
                <a:solidFill>
                  <a:schemeClr val="bg1"/>
                </a:solidFill>
                <a:latin typeface="Times New Roman" panose="02020603050405020304" pitchFamily="18" charset="0"/>
                <a:cs typeface="Times New Roman" panose="02020603050405020304" pitchFamily="18" charset="0"/>
              </a:rPr>
              <a:t>Grand Jury</a:t>
            </a:r>
            <a:endParaRPr lang="en-US" sz="4800" u="sng" dirty="0">
              <a:solidFill>
                <a:srgbClr val="FFFFFF"/>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057FF63-B00F-FD0E-256D-7D88B5CF03FD}"/>
              </a:ext>
            </a:extLst>
          </p:cNvPr>
          <p:cNvSpPr>
            <a:spLocks noGrp="1"/>
          </p:cNvSpPr>
          <p:nvPr>
            <p:ph idx="1"/>
          </p:nvPr>
        </p:nvSpPr>
        <p:spPr>
          <a:xfrm>
            <a:off x="1063751" y="2394620"/>
            <a:ext cx="10058400" cy="4151586"/>
          </a:xfrm>
          <a:effectLst>
            <a:outerShdw dist="38100" sx="1000" sy="1000" algn="tl" rotWithShape="0">
              <a:prstClr val="black"/>
            </a:outerShdw>
          </a:effectLst>
        </p:spPr>
        <p:txBody>
          <a:bodyPr vert="horz" lIns="91440" tIns="45720" rIns="91440" bIns="45720" rtlCol="0">
            <a:normAutofit lnSpcReduction="10000"/>
          </a:bodyPr>
          <a:lstStyle/>
          <a:p>
            <a:pPr>
              <a:lnSpc>
                <a:spcPct val="100000"/>
              </a:lnSpc>
            </a:pPr>
            <a:r>
              <a:rPr lang="en-US" dirty="0">
                <a:solidFill>
                  <a:schemeClr val="bg1"/>
                </a:solidFill>
                <a:latin typeface="Times New Roman" panose="02020603050405020304" pitchFamily="18" charset="0"/>
                <a:cs typeface="Times New Roman" panose="02020603050405020304" pitchFamily="18" charset="0"/>
              </a:rPr>
              <a:t>Grand Jury members shall hear from the person(s) subjected to the use of force, in or in the event that person is deceased his or her next of kin.</a:t>
            </a:r>
          </a:p>
          <a:p>
            <a:pPr marL="0" indent="0">
              <a:lnSpc>
                <a:spcPct val="100000"/>
              </a:lnSpc>
              <a:buNone/>
            </a:pPr>
            <a:endParaRPr lang="en-US" dirty="0">
              <a:solidFill>
                <a:schemeClr val="bg1"/>
              </a:solidFill>
              <a:latin typeface="Times New Roman" panose="02020603050405020304" pitchFamily="18" charset="0"/>
              <a:cs typeface="Times New Roman" panose="02020603050405020304" pitchFamily="18" charset="0"/>
            </a:endParaRPr>
          </a:p>
          <a:p>
            <a:pPr>
              <a:lnSpc>
                <a:spcPct val="110000"/>
              </a:lnSpc>
            </a:pPr>
            <a:r>
              <a:rPr lang="en-US" dirty="0">
                <a:solidFill>
                  <a:schemeClr val="bg1"/>
                </a:solidFill>
                <a:latin typeface="Times New Roman" panose="02020603050405020304" pitchFamily="18" charset="0"/>
                <a:cs typeface="Times New Roman" panose="02020603050405020304" pitchFamily="18" charset="0"/>
              </a:rPr>
              <a:t>Grand Jury members may make a presentment or statement recommending amendment(s) to any law enforcement policy, procedure or training with such presentment or statement tied to the facts and circumstances presented and surrounding the subject use of force incident.</a:t>
            </a:r>
          </a:p>
        </p:txBody>
      </p:sp>
    </p:spTree>
    <p:extLst>
      <p:ext uri="{BB962C8B-B14F-4D97-AF65-F5344CB8AC3E}">
        <p14:creationId xmlns:p14="http://schemas.microsoft.com/office/powerpoint/2010/main" val="2937536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1267</TotalTime>
  <Words>270</Words>
  <Application>Microsoft Office PowerPoint</Application>
  <PresentationFormat>Widescreen</PresentationFormat>
  <Paragraphs>26</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Grand Jury Procedure for Law Enforcement Deadly Use of Force</vt:lpstr>
      <vt:lpstr>A Qualifying Use of Force Incident Occurs</vt:lpstr>
      <vt:lpstr>Independent Investigating Authority (IIA) responses and begins investigating the incident.</vt:lpstr>
      <vt:lpstr>IIA Shall Brief SAO-9 About Initial Findings</vt:lpstr>
      <vt:lpstr>Upon Completion of IIA Investigation</vt:lpstr>
      <vt:lpstr>State Attorney &amp; Grand Jury</vt:lpstr>
      <vt:lpstr>Grand Jury</vt:lpstr>
      <vt:lpstr>Grand Jury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Grand Jury Procedure for Law Enforcement Deadly Use of Force</dc:title>
  <dc:creator>Perez, Mario</dc:creator>
  <cp:lastModifiedBy>Gunn, Jason</cp:lastModifiedBy>
  <cp:revision>1</cp:revision>
  <cp:lastPrinted>2023-09-13T20:06:10Z</cp:lastPrinted>
  <dcterms:created xsi:type="dcterms:W3CDTF">2023-09-12T12:39:42Z</dcterms:created>
  <dcterms:modified xsi:type="dcterms:W3CDTF">2023-09-14T14:58:57Z</dcterms:modified>
</cp:coreProperties>
</file>